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9"/>
    <a:srgbClr val="F5A300"/>
    <a:srgbClr val="FDCA00"/>
    <a:srgbClr val="9C1C26"/>
    <a:srgbClr val="312C8C"/>
    <a:srgbClr val="000000"/>
    <a:srgbClr val="B5B5B5"/>
    <a:srgbClr val="E95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13" autoAdjust="0"/>
    <p:restoredTop sz="91188" autoAdjust="0"/>
  </p:normalViewPr>
  <p:slideViewPr>
    <p:cSldViewPr snapToObjects="1">
      <p:cViewPr>
        <p:scale>
          <a:sx n="110" d="100"/>
          <a:sy n="110" d="100"/>
        </p:scale>
        <p:origin x="-20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90500" y="387350"/>
            <a:ext cx="54038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00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 b="1">
                <a:latin typeface="Stafford" pitchFamily="2" charset="0"/>
              </a:defRPr>
            </a:lvl1pPr>
          </a:lstStyle>
          <a:p>
            <a:endParaRPr lang="de-D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90500" y="8567738"/>
            <a:ext cx="13303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fld id="{A32DC80D-291A-4ABB-A78B-0417274A267C}" type="datetime4">
              <a:rPr lang="de-DE"/>
              <a:pPr/>
              <a:t>16. Februar 2015</a:t>
            </a:fld>
            <a:endParaRPr lang="de-DE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20825" y="8567738"/>
            <a:ext cx="44640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999163" y="8567738"/>
            <a:ext cx="6699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  <a:fld id="{C7CC2173-B0D1-45F1-9D54-E33B7353DA19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50182" name="Picture 6" descr="tud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0400" y="360363"/>
            <a:ext cx="928688" cy="417512"/>
          </a:xfrm>
          <a:prstGeom prst="rect">
            <a:avLst/>
          </a:prstGeom>
          <a:noFill/>
        </p:spPr>
      </p:pic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190500" y="179388"/>
            <a:ext cx="6478588" cy="144462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190500" y="360363"/>
            <a:ext cx="6478588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190500" y="8496300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188913" y="777875"/>
            <a:ext cx="647858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50070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5" name="Picture 13" descr="tud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32463" y="360363"/>
            <a:ext cx="935037" cy="420687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8913" y="8685213"/>
            <a:ext cx="161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fld id="{065B079B-E513-489A-8A1B-D7C78493EA86}" type="datetime4">
              <a:rPr lang="de-DE"/>
              <a:pPr/>
              <a:t>16. Februar 2015</a:t>
            </a:fld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22388" y="923925"/>
            <a:ext cx="4194175" cy="3071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90500" y="4284663"/>
            <a:ext cx="6477000" cy="428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808163" y="8685213"/>
            <a:ext cx="410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13438" y="8685213"/>
            <a:ext cx="94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  <a:fld id="{C36AA9A4-5D0B-4134-89A6-D8B9DAA4F25C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90500" y="387350"/>
            <a:ext cx="54038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8000" tIns="0" rIns="0" bIns="0" anchor="ctr"/>
          <a:lstStyle/>
          <a:p>
            <a:pPr>
              <a:lnSpc>
                <a:spcPts val="1300"/>
              </a:lnSpc>
            </a:pPr>
            <a:endParaRPr lang="de-DE" sz="1000" b="1">
              <a:latin typeface="Stafford" pitchFamily="2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90500" y="179388"/>
            <a:ext cx="6478588" cy="144462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90500" y="360363"/>
            <a:ext cx="6478588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190500" y="781050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90500" y="8685213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88913" y="4103688"/>
            <a:ext cx="647858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78740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1pPr>
    <a:lvl2pPr marL="4572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2pPr>
    <a:lvl3pPr marL="9144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3pPr>
    <a:lvl4pPr marL="13716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4pPr>
    <a:lvl5pPr marL="18288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923925"/>
            <a:ext cx="4095750" cy="30718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4418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250825" y="368300"/>
            <a:ext cx="8642350" cy="2089150"/>
          </a:xfrm>
          <a:prstGeom prst="rect">
            <a:avLst/>
          </a:prstGeom>
          <a:solidFill>
            <a:srgbClr val="005AA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58775" y="1449388"/>
            <a:ext cx="6642117" cy="944562"/>
          </a:xfrm>
        </p:spPr>
        <p:txBody>
          <a:bodyPr lIns="0" tIns="0" rIns="0" bIns="0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005AA9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87049" name="Picture 9" descr="tud_logo"/>
          <p:cNvPicPr>
            <a:picLocks noChangeAspect="1" noChangeArrowheads="1"/>
          </p:cNvPicPr>
          <p:nvPr userDrawn="1"/>
        </p:nvPicPr>
        <p:blipFill>
          <a:blip r:embed="rId2" cstate="print"/>
          <a:srcRect r="5453"/>
          <a:stretch>
            <a:fillRect/>
          </a:stretch>
        </p:blipFill>
        <p:spPr bwMode="auto">
          <a:xfrm>
            <a:off x="7172325" y="657225"/>
            <a:ext cx="18732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55" name="Line 15"/>
          <p:cNvSpPr>
            <a:spLocks noChangeShapeType="1"/>
          </p:cNvSpPr>
          <p:nvPr/>
        </p:nvSpPr>
        <p:spPr bwMode="auto">
          <a:xfrm>
            <a:off x="252413" y="635795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7058" name="Rectangle 18"/>
          <p:cNvSpPr>
            <a:spLocks noChangeArrowheads="1"/>
          </p:cNvSpPr>
          <p:nvPr/>
        </p:nvSpPr>
        <p:spPr bwMode="auto">
          <a:xfrm>
            <a:off x="250825" y="36036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7059" name="Rectangle 19"/>
          <p:cNvSpPr>
            <a:spLocks noChangeArrowheads="1"/>
          </p:cNvSpPr>
          <p:nvPr/>
        </p:nvSpPr>
        <p:spPr bwMode="auto">
          <a:xfrm>
            <a:off x="250825" y="2457450"/>
            <a:ext cx="864076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5" name="Fußzeilenplatzhalter 3"/>
          <p:cNvSpPr txBox="1">
            <a:spLocks/>
          </p:cNvSpPr>
          <p:nvPr userDrawn="1"/>
        </p:nvSpPr>
        <p:spPr>
          <a:xfrm>
            <a:off x="252413" y="6489700"/>
            <a:ext cx="7200900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E482C5-58E3-4583-8C64-AB4EA00E1990}" type="datetime1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16.02.2015</a:t>
            </a:fld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  |  HDA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1620000"/>
            <a:ext cx="6823569" cy="4479943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6421455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642145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58775" y="1592263"/>
            <a:ext cx="4135438" cy="4551381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86314" y="1592263"/>
            <a:ext cx="4105274" cy="4551381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57620" y="1620000"/>
            <a:ext cx="5000660" cy="45061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58776" y="1620000"/>
            <a:ext cx="3106738" cy="45061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358775" y="488950"/>
            <a:ext cx="6840000" cy="838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928801"/>
            <a:ext cx="5486400" cy="279877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250825" y="368300"/>
            <a:ext cx="86423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488950"/>
            <a:ext cx="664211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000" y="1620000"/>
            <a:ext cx="664089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005AA9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pic>
        <p:nvPicPr>
          <p:cNvPr id="1033" name="Picture 9" descr="tud_logo"/>
          <p:cNvPicPr>
            <a:picLocks noChangeAspect="1" noChangeArrowheads="1"/>
          </p:cNvPicPr>
          <p:nvPr/>
        </p:nvPicPr>
        <p:blipFill>
          <a:blip r:embed="rId10" cstate="print"/>
          <a:srcRect r="5453"/>
          <a:stretch>
            <a:fillRect/>
          </a:stretch>
        </p:blipFill>
        <p:spPr bwMode="auto">
          <a:xfrm>
            <a:off x="7167563" y="512763"/>
            <a:ext cx="18732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250825" y="1449388"/>
            <a:ext cx="8640763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250825" y="36671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 userDrawn="1"/>
        </p:nvSpPr>
        <p:spPr bwMode="auto">
          <a:xfrm>
            <a:off x="252413" y="635795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3" name="Fußzeilenplatzhalter 3"/>
          <p:cNvSpPr txBox="1">
            <a:spLocks/>
          </p:cNvSpPr>
          <p:nvPr userDrawn="1"/>
        </p:nvSpPr>
        <p:spPr>
          <a:xfrm>
            <a:off x="252413" y="6489700"/>
            <a:ext cx="7200900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E482C5-58E3-4583-8C64-AB4EA00E1990}" type="datetime1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16.02.2015</a:t>
            </a:fld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  | HDA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j-ea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179388" indent="-179388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None/>
        <a:defRPr sz="200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9388" indent="-177800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Tahoma" pitchFamily="34" charset="0"/>
        </a:defRPr>
      </a:lvl2pPr>
      <a:lvl3pPr marL="538163" indent="-187325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Tahoma" pitchFamily="34" charset="0"/>
        </a:defRPr>
      </a:lvl3pPr>
      <a:lvl4pPr marL="717550" indent="-173038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Tahoma" pitchFamily="34" charset="0"/>
        </a:defRPr>
      </a:lvl4pPr>
      <a:lvl5pPr marL="908050" indent="-188913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Tahoma" pitchFamily="34" charset="0"/>
        </a:defRPr>
      </a:lvl5pPr>
      <a:lvl6pPr marL="13652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mtClean="0"/>
              <a:t>Online-Kommunikation </a:t>
            </a:r>
          </a:p>
          <a:p>
            <a:r>
              <a:rPr lang="de-DE" smtClean="0"/>
              <a:t>angenehm </a:t>
            </a:r>
            <a:r>
              <a:rPr lang="de-DE" dirty="0"/>
              <a:t>und </a:t>
            </a:r>
            <a:r>
              <a:rPr lang="de-DE" dirty="0" smtClean="0"/>
              <a:t>respektvoll gestalten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Netiquette</a:t>
            </a:r>
            <a:endParaRPr lang="de-DE" dirty="0"/>
          </a:p>
        </p:txBody>
      </p:sp>
      <p:pic>
        <p:nvPicPr>
          <p:cNvPr id="1026" name="Picture 2" descr="E:\1 Orga\2 Vorlagen\Logos\2014-HDA-Logo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556792"/>
            <a:ext cx="1115876" cy="753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Netiquette – was soll das sein?!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1620000"/>
            <a:ext cx="8532480" cy="4479943"/>
          </a:xfrm>
        </p:spPr>
        <p:txBody>
          <a:bodyPr/>
          <a:lstStyle/>
          <a:p>
            <a:pPr marL="0" indent="0"/>
            <a:endParaRPr lang="de-DE" dirty="0" smtClean="0"/>
          </a:p>
          <a:p>
            <a:pPr marL="0" indent="0"/>
            <a:endParaRPr lang="de-DE" dirty="0"/>
          </a:p>
          <a:p>
            <a:pPr marL="0" indent="0"/>
            <a:r>
              <a:rPr lang="de-DE" sz="2400" dirty="0" smtClean="0"/>
              <a:t>Verhaltensregeln</a:t>
            </a:r>
            <a:r>
              <a:rPr lang="de-DE" sz="2400" dirty="0"/>
              <a:t>, die </a:t>
            </a:r>
            <a:r>
              <a:rPr lang="de-DE" sz="2400" dirty="0" smtClean="0"/>
              <a:t>(z.B</a:t>
            </a:r>
            <a:r>
              <a:rPr lang="de-DE" sz="2400" dirty="0"/>
              <a:t>. im Rahmen von </a:t>
            </a:r>
            <a:r>
              <a:rPr lang="de-DE" sz="2400" dirty="0" smtClean="0"/>
              <a:t>E-Learning-Szenarien) eine </a:t>
            </a:r>
            <a:r>
              <a:rPr lang="de-DE" sz="2400" dirty="0"/>
              <a:t>für alle </a:t>
            </a:r>
            <a:r>
              <a:rPr lang="de-DE" sz="2400" dirty="0" smtClean="0"/>
              <a:t>Beteiligten </a:t>
            </a:r>
            <a:r>
              <a:rPr lang="de-DE" sz="2400" dirty="0"/>
              <a:t>angenehme und respektvolle Kommunikation </a:t>
            </a:r>
            <a:r>
              <a:rPr lang="de-DE" sz="2400" dirty="0" smtClean="0"/>
              <a:t>ermöglichen.</a:t>
            </a:r>
            <a:endParaRPr lang="de-DE" sz="2400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231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Netiquette Nr. 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1620000"/>
            <a:ext cx="8532480" cy="4479943"/>
          </a:xfrm>
        </p:spPr>
        <p:txBody>
          <a:bodyPr/>
          <a:lstStyle/>
          <a:p>
            <a:pPr marL="0" indent="0"/>
            <a:endParaRPr lang="de-DE" dirty="0" smtClean="0"/>
          </a:p>
          <a:p>
            <a:pPr marL="0" indent="0"/>
            <a:endParaRPr lang="de-DE" dirty="0"/>
          </a:p>
          <a:p>
            <a:pPr marL="0" indent="0"/>
            <a:r>
              <a:rPr lang="de-DE" sz="2400" b="1" dirty="0" smtClean="0"/>
              <a:t>Vergessen </a:t>
            </a:r>
            <a:r>
              <a:rPr lang="de-DE" sz="2400" b="1" dirty="0"/>
              <a:t>Sie niemals, dass auf der anderen Seite ein Mensch sitzt!</a:t>
            </a:r>
            <a:br>
              <a:rPr lang="de-DE" sz="2400" b="1" dirty="0"/>
            </a:br>
            <a:r>
              <a:rPr lang="de-DE" sz="2400" dirty="0"/>
              <a:t>Schreiben Sie nie etwas, was Sie dem Adressaten nicht auch vor anderen Leuten ins Gesicht sagen </a:t>
            </a:r>
            <a:r>
              <a:rPr lang="de-DE" sz="2400" dirty="0" smtClean="0"/>
              <a:t>würden. Verwenden </a:t>
            </a:r>
            <a:r>
              <a:rPr lang="de-DE" sz="2400" dirty="0"/>
              <a:t>Sie am Anfang eine Anrede und am Ende eine Grußformel, denn der Ton macht die Musik.</a:t>
            </a:r>
            <a:endParaRPr lang="de-DE" sz="2400" b="1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3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Netiquette Nr. 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1620000"/>
            <a:ext cx="8532480" cy="4479943"/>
          </a:xfrm>
        </p:spPr>
        <p:txBody>
          <a:bodyPr/>
          <a:lstStyle/>
          <a:p>
            <a:pPr marL="0" indent="0"/>
            <a:endParaRPr lang="de-DE" dirty="0" smtClean="0"/>
          </a:p>
          <a:p>
            <a:pPr marL="0" indent="0"/>
            <a:endParaRPr lang="de-DE" dirty="0"/>
          </a:p>
          <a:p>
            <a:pPr marL="0" indent="0"/>
            <a:r>
              <a:rPr lang="de-DE" sz="2400" b="1" dirty="0" smtClean="0"/>
              <a:t>Erst </a:t>
            </a:r>
            <a:r>
              <a:rPr lang="de-DE" sz="2400" b="1" dirty="0"/>
              <a:t>lesen, dann denken, dann nochmal lesen, dann nochmal </a:t>
            </a:r>
            <a:r>
              <a:rPr lang="de-DE" sz="2400" b="1" dirty="0" smtClean="0"/>
              <a:t>denken – und </a:t>
            </a:r>
            <a:r>
              <a:rPr lang="de-DE" sz="2400" b="1" dirty="0"/>
              <a:t>dann erst posten!</a:t>
            </a:r>
            <a:br>
              <a:rPr lang="de-DE" sz="2400" b="1" dirty="0"/>
            </a:br>
            <a:r>
              <a:rPr lang="de-DE" sz="2400" dirty="0"/>
              <a:t>Die Gefahr von Missverständnissen ist bei einem geschriebenen, computerisierten Medium besonders </a:t>
            </a:r>
            <a:r>
              <a:rPr lang="de-DE" sz="2400" dirty="0" smtClean="0"/>
              <a:t>hoch. Überprüfen </a:t>
            </a:r>
            <a:r>
              <a:rPr lang="de-DE" sz="2400" dirty="0"/>
              <a:t>Sie, ob Ihre Frage oder Ihr Thema nicht bereits von jemand anderem gepostet </a:t>
            </a:r>
            <a:r>
              <a:rPr lang="de-DE" sz="2400" dirty="0" smtClean="0"/>
              <a:t>wurde. Posten </a:t>
            </a:r>
            <a:r>
              <a:rPr lang="de-DE" sz="2400" dirty="0"/>
              <a:t>Sie keine dem Thema </a:t>
            </a:r>
            <a:r>
              <a:rPr lang="de-DE" sz="2400" dirty="0" smtClean="0"/>
              <a:t>nicht entsprechenden </a:t>
            </a:r>
            <a:r>
              <a:rPr lang="de-DE" sz="2400" dirty="0"/>
              <a:t>bzw. irrelevanten Beiträge.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367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Netiquette Nr. 3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1620000"/>
            <a:ext cx="8532480" cy="4479943"/>
          </a:xfrm>
        </p:spPr>
        <p:txBody>
          <a:bodyPr/>
          <a:lstStyle/>
          <a:p>
            <a:pPr marL="0" indent="0"/>
            <a:endParaRPr lang="de-DE" dirty="0" smtClean="0"/>
          </a:p>
          <a:p>
            <a:pPr marL="0" indent="0"/>
            <a:endParaRPr lang="de-DE" dirty="0"/>
          </a:p>
          <a:p>
            <a:pPr marL="0" indent="0"/>
            <a:r>
              <a:rPr lang="de-DE" sz="2400" b="1" dirty="0" smtClean="0"/>
              <a:t>Achten </a:t>
            </a:r>
            <a:r>
              <a:rPr lang="de-DE" sz="2400" b="1" dirty="0"/>
              <a:t>Sie insbesondere auf den Inhalt der „Betreff:"-Zeile!</a:t>
            </a:r>
            <a:br>
              <a:rPr lang="de-DE" sz="2400" b="1" dirty="0"/>
            </a:br>
            <a:r>
              <a:rPr lang="de-DE" sz="2400" dirty="0"/>
              <a:t>Hier sollte in kurzen Worten der Inhalt des Beitrags beschrieben werden.</a:t>
            </a:r>
            <a:r>
              <a:rPr lang="de-DE" sz="2400" b="1" dirty="0"/>
              <a:t> 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077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Netiquette Nr. 4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1620000"/>
            <a:ext cx="8532480" cy="4479943"/>
          </a:xfrm>
        </p:spPr>
        <p:txBody>
          <a:bodyPr/>
          <a:lstStyle/>
          <a:p>
            <a:pPr marL="0" indent="0"/>
            <a:endParaRPr lang="de-DE" dirty="0" smtClean="0"/>
          </a:p>
          <a:p>
            <a:pPr marL="0" indent="0"/>
            <a:endParaRPr lang="de-DE" dirty="0"/>
          </a:p>
          <a:p>
            <a:pPr marL="0" indent="0"/>
            <a:r>
              <a:rPr lang="de-DE" sz="2400" b="1" dirty="0" smtClean="0"/>
              <a:t>Vernachlässigen </a:t>
            </a:r>
            <a:r>
              <a:rPr lang="de-DE" sz="2400" b="1" dirty="0"/>
              <a:t>Sie nicht die Aufmachung Ihres Beitrags!</a:t>
            </a:r>
            <a:br>
              <a:rPr lang="de-DE" sz="2400" b="1" dirty="0"/>
            </a:br>
            <a:r>
              <a:rPr lang="de-DE" sz="2400" dirty="0"/>
              <a:t>Punkte und Kommas sollten selbstverständlich sein, durch Groß- und Kleinschreibung wird der Text leserlicher. 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655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Netiquette Nr. 5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1620000"/>
            <a:ext cx="8532480" cy="4479943"/>
          </a:xfrm>
        </p:spPr>
        <p:txBody>
          <a:bodyPr/>
          <a:lstStyle/>
          <a:p>
            <a:pPr marL="0" indent="0"/>
            <a:endParaRPr lang="de-DE" dirty="0" smtClean="0"/>
          </a:p>
          <a:p>
            <a:pPr marL="0" indent="0"/>
            <a:endParaRPr lang="de-DE" dirty="0"/>
          </a:p>
          <a:p>
            <a:pPr marL="0" indent="0"/>
            <a:r>
              <a:rPr lang="de-DE" sz="2400" b="1" dirty="0" smtClean="0"/>
              <a:t>Bedenken </a:t>
            </a:r>
            <a:r>
              <a:rPr lang="de-DE" sz="2400" b="1" dirty="0"/>
              <a:t>Sie immer, dass Sie sich nicht in einem privaten Chat befinden, sondern sich in einem offiziellen Rahmen der Universität bewegen!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846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äsentationsvorlage_BWL9">
  <a:themeElements>
    <a:clrScheme name="v1_TUD_Präsentation_r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1_TUD_Präsentation_r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1_TUD_Präsentation_r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Präsentationsvorlage_BWL9</Template>
  <TotalTime>0</TotalTime>
  <Words>130</Words>
  <Application>Microsoft Office PowerPoint</Application>
  <PresentationFormat>Bildschirmpräsentation (4:3)</PresentationFormat>
  <Paragraphs>27</Paragraphs>
  <Slides>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Präsentationsvorlage_BWL9</vt:lpstr>
      <vt:lpstr>Netiquette</vt:lpstr>
      <vt:lpstr>Netiquette – was soll das sein?!</vt:lpstr>
      <vt:lpstr>Netiquette Nr. 1</vt:lpstr>
      <vt:lpstr>Netiquette Nr. 2</vt:lpstr>
      <vt:lpstr>Netiquette Nr. 3</vt:lpstr>
      <vt:lpstr>Netiquette Nr. 4</vt:lpstr>
      <vt:lpstr>Netiquette Nr.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Moritz Lohse</dc:creator>
  <cp:lastModifiedBy>weber</cp:lastModifiedBy>
  <cp:revision>46</cp:revision>
  <dcterms:created xsi:type="dcterms:W3CDTF">2009-12-23T09:42:49Z</dcterms:created>
  <dcterms:modified xsi:type="dcterms:W3CDTF">2015-02-16T09:00:10Z</dcterms:modified>
</cp:coreProperties>
</file>