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F5A300"/>
    <a:srgbClr val="FDCA00"/>
    <a:srgbClr val="9C1C26"/>
    <a:srgbClr val="312C8C"/>
    <a:srgbClr val="000000"/>
    <a:srgbClr val="B5B5B5"/>
    <a:srgbClr val="E95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3" autoAdjust="0"/>
    <p:restoredTop sz="91188" autoAdjust="0"/>
  </p:normalViewPr>
  <p:slideViewPr>
    <p:cSldViewPr snapToObjects="1">
      <p:cViewPr>
        <p:scale>
          <a:sx n="110" d="100"/>
          <a:sy n="110" d="100"/>
        </p:scale>
        <p:origin x="-20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0" y="387350"/>
            <a:ext cx="5403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0500" y="8567738"/>
            <a:ext cx="1330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fld id="{A32DC80D-291A-4ABB-A78B-0417274A267C}" type="datetime4">
              <a:rPr lang="de-DE"/>
              <a:pPr/>
              <a:t>16. Februar 2015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0825" y="8567738"/>
            <a:ext cx="44640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99163" y="8567738"/>
            <a:ext cx="669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7CC2173-B0D1-45F1-9D54-E33B7353DA1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0182" name="Picture 6" descr="tud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0400" y="360363"/>
            <a:ext cx="928688" cy="417512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90500" y="849630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8913" y="777875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0070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tud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2463" y="360363"/>
            <a:ext cx="935037" cy="42068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8913" y="868521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fld id="{065B079B-E513-489A-8A1B-D7C78493EA86}" type="datetime4">
              <a:rPr lang="de-DE"/>
              <a:pPr/>
              <a:t>16. Februar 2015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923925"/>
            <a:ext cx="4194175" cy="3071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0500" y="4284663"/>
            <a:ext cx="6477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08163" y="868521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3438" y="86852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36AA9A4-5D0B-4134-89A6-D8B9DAA4F25C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90500" y="387350"/>
            <a:ext cx="54038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90500" y="78105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90500" y="8685213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8913" y="4103688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7874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41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005AA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642117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5AA9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87049" name="Picture 9" descr="tud_logo"/>
          <p:cNvPicPr>
            <a:picLocks noChangeAspect="1" noChangeArrowheads="1"/>
          </p:cNvPicPr>
          <p:nvPr userDrawn="1"/>
        </p:nvPicPr>
        <p:blipFill>
          <a:blip r:embed="rId2" cstate="print"/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E482C5-58E3-4583-8C64-AB4EA00E1990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16.02.2015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 |  HDA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823569" cy="4479943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421455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42145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592263"/>
            <a:ext cx="4135438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1592263"/>
            <a:ext cx="4105274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20000"/>
            <a:ext cx="5000660" cy="45061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776" y="1620000"/>
            <a:ext cx="3106738" cy="45061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400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64211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620000"/>
            <a:ext cx="66408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5AA9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pic>
        <p:nvPicPr>
          <p:cNvPr id="1033" name="Picture 9" descr="tud_logo"/>
          <p:cNvPicPr>
            <a:picLocks noChangeAspect="1" noChangeArrowheads="1"/>
          </p:cNvPicPr>
          <p:nvPr/>
        </p:nvPicPr>
        <p:blipFill>
          <a:blip r:embed="rId10" cstate="print"/>
          <a:srcRect r="5453"/>
          <a:stretch>
            <a:fillRect/>
          </a:stretch>
        </p:blipFill>
        <p:spPr bwMode="auto">
          <a:xfrm>
            <a:off x="7167563" y="512763"/>
            <a:ext cx="18732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E482C5-58E3-4583-8C64-AB4EA00E1990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16.02.2015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 | HDA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Online-Kommunikation </a:t>
            </a:r>
          </a:p>
          <a:p>
            <a:r>
              <a:rPr lang="de-DE" smtClean="0"/>
              <a:t>angenehm </a:t>
            </a:r>
            <a:r>
              <a:rPr lang="de-DE" dirty="0"/>
              <a:t>und </a:t>
            </a:r>
            <a:r>
              <a:rPr lang="de-DE" dirty="0" smtClean="0"/>
              <a:t>respektvoll gestalten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</a:t>
            </a:r>
            <a:endParaRPr lang="de-DE" dirty="0"/>
          </a:p>
        </p:txBody>
      </p:sp>
      <p:pic>
        <p:nvPicPr>
          <p:cNvPr id="1026" name="Picture 2" descr="E:\1 Orga\2 Vorlagen\Logos\2014-HDA-Log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556792"/>
            <a:ext cx="1115876" cy="75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– was soll das sein?!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sz="2400" dirty="0" smtClean="0"/>
              <a:t>Verhaltensregeln</a:t>
            </a:r>
            <a:r>
              <a:rPr lang="de-DE" sz="2400" dirty="0"/>
              <a:t>, die </a:t>
            </a:r>
            <a:r>
              <a:rPr lang="de-DE" sz="2400" dirty="0" smtClean="0"/>
              <a:t>(z.B</a:t>
            </a:r>
            <a:r>
              <a:rPr lang="de-DE" sz="2400" dirty="0"/>
              <a:t>. im Rahmen von </a:t>
            </a:r>
            <a:r>
              <a:rPr lang="de-DE" sz="2400" dirty="0" smtClean="0"/>
              <a:t>E-Learning-Szenarien) eine </a:t>
            </a:r>
            <a:r>
              <a:rPr lang="de-DE" sz="2400" dirty="0"/>
              <a:t>für alle </a:t>
            </a:r>
            <a:r>
              <a:rPr lang="de-DE" sz="2400" dirty="0" smtClean="0"/>
              <a:t>Beteiligten </a:t>
            </a:r>
            <a:r>
              <a:rPr lang="de-DE" sz="2400" dirty="0"/>
              <a:t>angenehme und respektvolle Kommunikation </a:t>
            </a:r>
            <a:r>
              <a:rPr lang="de-DE" sz="2400" dirty="0" smtClean="0"/>
              <a:t>ermöglichen.</a:t>
            </a:r>
            <a:endParaRPr lang="de-DE" sz="24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3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sz="2400" b="1" dirty="0" smtClean="0"/>
              <a:t>Vergessen </a:t>
            </a:r>
            <a:r>
              <a:rPr lang="de-DE" sz="2400" b="1" dirty="0"/>
              <a:t>Sie niemals, dass auf der anderen Seite ein Mensch sitzt!</a:t>
            </a:r>
            <a:br>
              <a:rPr lang="de-DE" sz="2400" b="1" dirty="0"/>
            </a:br>
            <a:r>
              <a:rPr lang="de-DE" sz="2400" dirty="0"/>
              <a:t>Schreiben Sie nie etwas, was Sie dem Adressaten nicht auch vor anderen Leuten ins Gesicht sagen </a:t>
            </a:r>
            <a:r>
              <a:rPr lang="de-DE" sz="2400" dirty="0" smtClean="0"/>
              <a:t>würden. Verwenden </a:t>
            </a:r>
            <a:r>
              <a:rPr lang="de-DE" sz="2400" dirty="0"/>
              <a:t>Sie am Anfang eine Anrede und am Ende eine Grußformel, denn der Ton macht die Musik.</a:t>
            </a:r>
            <a:endParaRPr lang="de-DE" sz="2400" b="1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3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sz="2400" b="1" dirty="0" smtClean="0"/>
              <a:t>Erst </a:t>
            </a:r>
            <a:r>
              <a:rPr lang="de-DE" sz="2400" b="1" dirty="0"/>
              <a:t>lesen, dann denken, dann nochmal lesen, dann nochmal </a:t>
            </a:r>
            <a:r>
              <a:rPr lang="de-DE" sz="2400" b="1" dirty="0" smtClean="0"/>
              <a:t>denken – und </a:t>
            </a:r>
            <a:r>
              <a:rPr lang="de-DE" sz="2400" b="1" dirty="0"/>
              <a:t>dann erst posten!</a:t>
            </a:r>
            <a:br>
              <a:rPr lang="de-DE" sz="2400" b="1" dirty="0"/>
            </a:br>
            <a:r>
              <a:rPr lang="de-DE" sz="2400" dirty="0"/>
              <a:t>Die Gefahr von Missverständnissen ist bei einem geschriebenen, computerisierten Medium besonders </a:t>
            </a:r>
            <a:r>
              <a:rPr lang="de-DE" sz="2400" dirty="0" smtClean="0"/>
              <a:t>hoch. Überprüfen </a:t>
            </a:r>
            <a:r>
              <a:rPr lang="de-DE" sz="2400" dirty="0"/>
              <a:t>Sie, ob Ihre Frage oder Ihr Thema nicht bereits von jemand anderem gepostet </a:t>
            </a:r>
            <a:r>
              <a:rPr lang="de-DE" sz="2400" dirty="0" smtClean="0"/>
              <a:t>wurde. Posten </a:t>
            </a:r>
            <a:r>
              <a:rPr lang="de-DE" sz="2400" dirty="0"/>
              <a:t>Sie keine dem Thema </a:t>
            </a:r>
            <a:r>
              <a:rPr lang="de-DE" sz="2400" dirty="0" smtClean="0"/>
              <a:t>nicht entsprechenden </a:t>
            </a:r>
            <a:r>
              <a:rPr lang="de-DE" sz="2400" dirty="0"/>
              <a:t>bzw. irrelevanten Beiträge.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36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sz="2400" b="1" dirty="0" smtClean="0"/>
              <a:t>Achten </a:t>
            </a:r>
            <a:r>
              <a:rPr lang="de-DE" sz="2400" b="1" dirty="0"/>
              <a:t>Sie insbesondere auf den Inhalt der „Betreff:"-Zeile!</a:t>
            </a:r>
            <a:br>
              <a:rPr lang="de-DE" sz="2400" b="1" dirty="0"/>
            </a:br>
            <a:r>
              <a:rPr lang="de-DE" sz="2400" dirty="0"/>
              <a:t>Hier sollte in kurzen Worten der Inhalt des Beitrags beschrieben werden.</a:t>
            </a:r>
            <a:r>
              <a:rPr lang="de-DE" sz="2400" b="1" dirty="0"/>
              <a:t>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07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sz="2400" b="1" dirty="0" smtClean="0"/>
              <a:t>Vernachlässigen </a:t>
            </a:r>
            <a:r>
              <a:rPr lang="de-DE" sz="2400" b="1" dirty="0"/>
              <a:t>Sie nicht die Aufmachung Ihres Beitrags!</a:t>
            </a:r>
            <a:br>
              <a:rPr lang="de-DE" sz="2400" b="1" dirty="0"/>
            </a:br>
            <a:r>
              <a:rPr lang="de-DE" sz="2400" dirty="0"/>
              <a:t>Punkte und Kommas sollten selbstverständlich sein, durch Groß- und Kleinschreibung wird der Text leserlicher.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65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Netiquette Nr. 5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8532480" cy="4479943"/>
          </a:xfrm>
        </p:spPr>
        <p:txBody>
          <a:bodyPr/>
          <a:lstStyle/>
          <a:p>
            <a:pPr marL="0" indent="0"/>
            <a:endParaRPr lang="de-DE" dirty="0" smtClean="0"/>
          </a:p>
          <a:p>
            <a:pPr marL="0" indent="0"/>
            <a:endParaRPr lang="de-DE" dirty="0"/>
          </a:p>
          <a:p>
            <a:pPr marL="0" indent="0"/>
            <a:r>
              <a:rPr lang="de-DE" sz="2400" b="1" dirty="0" smtClean="0"/>
              <a:t>Bedenken </a:t>
            </a:r>
            <a:r>
              <a:rPr lang="de-DE" sz="2400" b="1" dirty="0"/>
              <a:t>Sie immer, dass Sie sich nicht in einem privaten Chat befinden, sondern sich in einem offiziellen Rahmen der Universität bewegen!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4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svorlage_BWL9">
  <a:themeElements>
    <a:clrScheme name="v1_TUD_Präsentation_r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0</TotalTime>
  <Words>130</Words>
  <Application>Microsoft Office PowerPoint</Application>
  <PresentationFormat>Bildschirmpräsentation (4:3)</PresentationFormat>
  <Paragraphs>27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Präsentationsvorlage_BWL9</vt:lpstr>
      <vt:lpstr>Netiquette</vt:lpstr>
      <vt:lpstr>Netiquette – was soll das sein?!</vt:lpstr>
      <vt:lpstr>Netiquette Nr. 1</vt:lpstr>
      <vt:lpstr>Netiquette Nr. 2</vt:lpstr>
      <vt:lpstr>Netiquette Nr. 3</vt:lpstr>
      <vt:lpstr>Netiquette Nr. 4</vt:lpstr>
      <vt:lpstr>Netiquette Nr.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weber</cp:lastModifiedBy>
  <cp:revision>46</cp:revision>
  <dcterms:created xsi:type="dcterms:W3CDTF">2009-12-23T09:42:49Z</dcterms:created>
  <dcterms:modified xsi:type="dcterms:W3CDTF">2015-02-16T09:00:10Z</dcterms:modified>
</cp:coreProperties>
</file>