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1188" autoAdjust="0"/>
  </p:normalViewPr>
  <p:slideViewPr>
    <p:cSldViewPr snapToObjects="1">
      <p:cViewPr varScale="1">
        <p:scale>
          <a:sx n="102" d="100"/>
          <a:sy n="102" d="100"/>
        </p:scale>
        <p:origin x="22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29. Januar 2025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29. Januar 2025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41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005A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 userDrawn="1"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29.01.2025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HDA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29.01.2025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HDA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Online-Kommunikation </a:t>
            </a:r>
          </a:p>
          <a:p>
            <a:r>
              <a:rPr lang="de-DE" smtClean="0"/>
              <a:t>angenehm </a:t>
            </a:r>
            <a:r>
              <a:rPr lang="de-DE" dirty="0"/>
              <a:t>und </a:t>
            </a:r>
            <a:r>
              <a:rPr lang="de-DE" dirty="0" smtClean="0"/>
              <a:t>respektvoll gestalten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</a:t>
            </a:r>
            <a:endParaRPr lang="de-DE" dirty="0"/>
          </a:p>
        </p:txBody>
      </p:sp>
      <p:pic>
        <p:nvPicPr>
          <p:cNvPr id="1026" name="Picture 2" descr="E:\1 Orga\2 Vorlagen\Logos\2014-HDA-Logo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556792"/>
            <a:ext cx="1115876" cy="75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– was soll das sein?!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>
              <a:lnSpc>
                <a:spcPct val="150000"/>
              </a:lnSpc>
            </a:pPr>
            <a:r>
              <a:rPr lang="de-DE" sz="2400" b="1" dirty="0" smtClean="0"/>
              <a:t>Verhaltensregeln</a:t>
            </a:r>
            <a:r>
              <a:rPr lang="de-DE" sz="2400" b="1" dirty="0"/>
              <a:t>, die </a:t>
            </a:r>
            <a:r>
              <a:rPr lang="de-DE" sz="2400" b="1" dirty="0" smtClean="0"/>
              <a:t>(z.B</a:t>
            </a:r>
            <a:r>
              <a:rPr lang="de-DE" sz="2400" b="1" dirty="0"/>
              <a:t>. im Rahmen von </a:t>
            </a:r>
            <a:r>
              <a:rPr lang="de-DE" sz="2400" b="1" dirty="0" smtClean="0"/>
              <a:t>E-Learning-Szenarien) eine </a:t>
            </a:r>
            <a:r>
              <a:rPr lang="de-DE" sz="2400" b="1" dirty="0"/>
              <a:t>für alle </a:t>
            </a:r>
            <a:r>
              <a:rPr lang="de-DE" sz="2400" b="1" dirty="0" smtClean="0"/>
              <a:t>Beteiligten </a:t>
            </a:r>
            <a:r>
              <a:rPr lang="de-DE" sz="2400" b="1" dirty="0"/>
              <a:t>angenehme und respektvolle Kommunikation </a:t>
            </a:r>
            <a:r>
              <a:rPr lang="de-DE" sz="2400" b="1" dirty="0" smtClean="0"/>
              <a:t>ermöglichen.</a:t>
            </a:r>
            <a:endParaRPr lang="de-DE" sz="2400" b="1" dirty="0"/>
          </a:p>
          <a:p>
            <a:endParaRPr lang="de-DE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23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/>
          </a:p>
          <a:p>
            <a:pPr marL="0" indent="0">
              <a:spcAft>
                <a:spcPts val="1200"/>
              </a:spcAft>
            </a:pPr>
            <a:r>
              <a:rPr lang="de-DE" sz="2400" b="1" dirty="0" smtClean="0"/>
              <a:t>Vergessen </a:t>
            </a:r>
            <a:r>
              <a:rPr lang="de-DE" sz="2400" b="1" dirty="0"/>
              <a:t>Sie niemals, dass auf der anderen Seite ein Mensch </a:t>
            </a:r>
            <a:r>
              <a:rPr lang="de-DE" sz="2400" b="1" dirty="0" smtClean="0"/>
              <a:t>sitzt!</a:t>
            </a:r>
          </a:p>
          <a:p>
            <a:pPr marL="0" indent="0">
              <a:spcAft>
                <a:spcPts val="600"/>
              </a:spcAft>
            </a:pPr>
            <a:r>
              <a:rPr lang="de-DE" sz="2400" dirty="0" smtClean="0"/>
              <a:t>Schreiben </a:t>
            </a:r>
            <a:r>
              <a:rPr lang="de-DE" sz="2400" dirty="0"/>
              <a:t>Sie nie etwas, was Sie dem Adressaten nicht auch vor anderen Leuten ins Gesicht sagen </a:t>
            </a:r>
            <a:r>
              <a:rPr lang="de-DE" sz="2400" dirty="0" smtClean="0"/>
              <a:t>würden</a:t>
            </a:r>
            <a:r>
              <a:rPr lang="de-DE" sz="2400" dirty="0" smtClean="0"/>
              <a:t>.</a:t>
            </a:r>
          </a:p>
          <a:p>
            <a:pPr marL="0" indent="0">
              <a:spcAft>
                <a:spcPts val="600"/>
              </a:spcAft>
            </a:pPr>
            <a:r>
              <a:rPr lang="de-DE" sz="2400" dirty="0" smtClean="0"/>
              <a:t>Verwenden </a:t>
            </a:r>
            <a:r>
              <a:rPr lang="de-DE" sz="2400" dirty="0"/>
              <a:t>Sie am Anfang eine Anrede und am Ende eine Grußformel, denn der Ton macht die Musik.</a:t>
            </a:r>
            <a:endParaRPr lang="de-DE" sz="2400" b="1" dirty="0"/>
          </a:p>
          <a:p>
            <a:endParaRPr lang="de-DE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/>
          </a:p>
          <a:p>
            <a:pPr marL="0" indent="0">
              <a:spcAft>
                <a:spcPts val="1200"/>
              </a:spcAft>
            </a:pPr>
            <a:r>
              <a:rPr lang="de-DE" sz="2400" b="1" dirty="0" smtClean="0"/>
              <a:t>Erst </a:t>
            </a:r>
            <a:r>
              <a:rPr lang="de-DE" sz="2400" b="1" dirty="0"/>
              <a:t>lesen, dann denken, dann nochmal lesen, dann nochmal </a:t>
            </a:r>
            <a:r>
              <a:rPr lang="de-DE" sz="2400" b="1" dirty="0" smtClean="0"/>
              <a:t>denken – und </a:t>
            </a:r>
            <a:r>
              <a:rPr lang="de-DE" sz="2400" b="1" dirty="0"/>
              <a:t>dann erst </a:t>
            </a:r>
            <a:r>
              <a:rPr lang="de-DE" sz="2400" b="1" dirty="0" smtClean="0"/>
              <a:t>posten!</a:t>
            </a:r>
          </a:p>
          <a:p>
            <a:pPr marL="0" indent="0">
              <a:spcAft>
                <a:spcPts val="600"/>
              </a:spcAft>
            </a:pPr>
            <a:r>
              <a:rPr lang="de-DE" sz="2400" dirty="0" smtClean="0"/>
              <a:t>Die </a:t>
            </a:r>
            <a:r>
              <a:rPr lang="de-DE" sz="2400" dirty="0"/>
              <a:t>Gefahr von Missverständnissen ist bei einem geschriebenen, computerisierten Medium besonders </a:t>
            </a:r>
            <a:r>
              <a:rPr lang="de-DE" sz="2400" dirty="0" smtClean="0"/>
              <a:t>hoch.</a:t>
            </a:r>
          </a:p>
          <a:p>
            <a:pPr marL="0" indent="0">
              <a:spcAft>
                <a:spcPts val="600"/>
              </a:spcAft>
            </a:pPr>
            <a:r>
              <a:rPr lang="de-DE" sz="2400" dirty="0" smtClean="0"/>
              <a:t>Überprüfen </a:t>
            </a:r>
            <a:r>
              <a:rPr lang="de-DE" sz="2400" dirty="0"/>
              <a:t>Sie, ob Ihre Frage oder Ihr Thema nicht bereits von jemand anderem gepostet </a:t>
            </a:r>
            <a:r>
              <a:rPr lang="de-DE" sz="2400" dirty="0" smtClean="0"/>
              <a:t>wurde.</a:t>
            </a:r>
          </a:p>
          <a:p>
            <a:pPr marL="0" indent="0">
              <a:spcAft>
                <a:spcPts val="600"/>
              </a:spcAft>
            </a:pPr>
            <a:r>
              <a:rPr lang="de-DE" sz="2400" dirty="0" smtClean="0"/>
              <a:t>Posten </a:t>
            </a:r>
            <a:r>
              <a:rPr lang="de-DE" sz="2400" dirty="0"/>
              <a:t>Sie keine dem Thema </a:t>
            </a:r>
            <a:r>
              <a:rPr lang="de-DE" sz="2400" dirty="0" smtClean="0"/>
              <a:t>nicht entsprechenden </a:t>
            </a:r>
            <a:r>
              <a:rPr lang="de-DE" sz="2400" dirty="0"/>
              <a:t>bzw. irrelevanten Beiträge.</a:t>
            </a:r>
          </a:p>
          <a:p>
            <a:endParaRPr lang="de-DE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6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78400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>
              <a:spcAft>
                <a:spcPts val="1200"/>
              </a:spcAft>
            </a:pPr>
            <a:r>
              <a:rPr lang="de-DE" sz="2400" b="1" dirty="0" smtClean="0"/>
              <a:t>Achten </a:t>
            </a:r>
            <a:r>
              <a:rPr lang="de-DE" sz="2400" b="1" dirty="0"/>
              <a:t>Sie insbesondere auf den Inhalt der „Betreff:"-</a:t>
            </a:r>
            <a:r>
              <a:rPr lang="de-DE" sz="2400" b="1" dirty="0" smtClean="0"/>
              <a:t>Zeile!</a:t>
            </a:r>
          </a:p>
          <a:p>
            <a:pPr marL="0" indent="0"/>
            <a:r>
              <a:rPr lang="de-DE" sz="2400" dirty="0" smtClean="0"/>
              <a:t>Hier </a:t>
            </a:r>
            <a:r>
              <a:rPr lang="de-DE" sz="2400" dirty="0"/>
              <a:t>sollte in kurzen Worten der Inhalt des Beitrags beschrieben werden.</a:t>
            </a:r>
            <a:r>
              <a:rPr lang="de-DE" sz="2400" b="1" dirty="0"/>
              <a:t> </a:t>
            </a:r>
          </a:p>
          <a:p>
            <a:endParaRPr lang="de-DE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7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/>
          </a:p>
          <a:p>
            <a:pPr marL="0" indent="0">
              <a:spcAft>
                <a:spcPts val="1200"/>
              </a:spcAft>
            </a:pPr>
            <a:r>
              <a:rPr lang="de-DE" sz="2400" b="1" dirty="0" smtClean="0"/>
              <a:t>Vernachlässigen </a:t>
            </a:r>
            <a:r>
              <a:rPr lang="de-DE" sz="2400" b="1" dirty="0"/>
              <a:t>Sie nicht die Aufmachung Ihres </a:t>
            </a:r>
            <a:r>
              <a:rPr lang="de-DE" sz="2400" b="1" dirty="0" smtClean="0"/>
              <a:t>Beitrags!</a:t>
            </a:r>
          </a:p>
          <a:p>
            <a:pPr marL="0" indent="0">
              <a:spcAft>
                <a:spcPts val="1200"/>
              </a:spcAft>
            </a:pPr>
            <a:r>
              <a:rPr lang="de-DE" sz="2400" dirty="0" smtClean="0"/>
              <a:t>Punkte </a:t>
            </a:r>
            <a:r>
              <a:rPr lang="de-DE" sz="2400" dirty="0"/>
              <a:t>und Kommas sollten selbstverständlich sein, durch Groß- und Kleinschreibung wird der Text leserlicher. </a:t>
            </a:r>
          </a:p>
          <a:p>
            <a:endParaRPr lang="de-DE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5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>
              <a:lnSpc>
                <a:spcPct val="150000"/>
              </a:lnSpc>
            </a:pPr>
            <a:r>
              <a:rPr lang="de-DE" sz="2400" b="1" dirty="0" smtClean="0"/>
              <a:t>Bedenken </a:t>
            </a:r>
            <a:r>
              <a:rPr lang="de-DE" sz="2400" b="1" dirty="0"/>
              <a:t>Sie immer, dass Sie sich nicht in </a:t>
            </a:r>
            <a:r>
              <a:rPr lang="de-DE" sz="2400" b="1"/>
              <a:t>einem </a:t>
            </a:r>
            <a:r>
              <a:rPr lang="de-DE" sz="2400" b="1" smtClean="0"/>
              <a:t/>
            </a:r>
            <a:br>
              <a:rPr lang="de-DE" sz="2400" b="1" smtClean="0"/>
            </a:br>
            <a:r>
              <a:rPr lang="de-DE" sz="2400" b="1" smtClean="0"/>
              <a:t>privaten </a:t>
            </a:r>
            <a:r>
              <a:rPr lang="de-DE" sz="2400" b="1" dirty="0"/>
              <a:t>Chat befinden, sondern sich in </a:t>
            </a:r>
            <a:r>
              <a:rPr lang="de-DE" sz="2400" b="1"/>
              <a:t>einem </a:t>
            </a:r>
            <a:r>
              <a:rPr lang="de-DE" sz="2400" b="1" smtClean="0"/>
              <a:t/>
            </a:r>
            <a:br>
              <a:rPr lang="de-DE" sz="2400" b="1" smtClean="0"/>
            </a:br>
            <a:r>
              <a:rPr lang="de-DE" sz="2400" b="1" smtClean="0"/>
              <a:t>offiziellen </a:t>
            </a:r>
            <a:r>
              <a:rPr lang="de-DE" sz="2400" b="1" dirty="0"/>
              <a:t>Rahmen der Universität bewegen!</a:t>
            </a:r>
          </a:p>
          <a:p>
            <a:endParaRPr lang="de-DE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4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225</Words>
  <Application>Microsoft Office PowerPoint</Application>
  <PresentationFormat>Bildschirmpräsentation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Bitstream Charter</vt:lpstr>
      <vt:lpstr>Stafford</vt:lpstr>
      <vt:lpstr>Tahoma</vt:lpstr>
      <vt:lpstr>Wingdings</vt:lpstr>
      <vt:lpstr>Präsentationsvorlage_BWL9</vt:lpstr>
      <vt:lpstr>Netiquette</vt:lpstr>
      <vt:lpstr>Netiquette – was soll das sein?!</vt:lpstr>
      <vt:lpstr>Netiquette Nr. 1</vt:lpstr>
      <vt:lpstr>Netiquette Nr. 2</vt:lpstr>
      <vt:lpstr>Netiquette Nr. 3</vt:lpstr>
      <vt:lpstr>Netiquette Nr. 4</vt:lpstr>
      <vt:lpstr>Netiquette Nr.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Christiane Brockmann</cp:lastModifiedBy>
  <cp:revision>47</cp:revision>
  <dcterms:created xsi:type="dcterms:W3CDTF">2009-12-23T09:42:49Z</dcterms:created>
  <dcterms:modified xsi:type="dcterms:W3CDTF">2025-01-29T10:22:58Z</dcterms:modified>
</cp:coreProperties>
</file>